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58" r:id="rId4"/>
    <p:sldId id="273" r:id="rId5"/>
    <p:sldId id="264" r:id="rId6"/>
    <p:sldId id="265" r:id="rId7"/>
    <p:sldId id="271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56" y="188640"/>
            <a:ext cx="8879732" cy="1041439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400600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No dia 09/07/2018, foi realizado um ato público para  lançamento da Gincana Lindeira em Mercedes e neste evento, além de termos feito uma, breve, retrospectiva da edição 2018 também já foi lançado o desafio para que os jovens já fossem pensando sobre: Nome do Grupo; slogan (desenho/logomarca); lema; causa; e grito de guerra para a 5º edição.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Definiu-se também que uma nova reunião seria marcada para escolha dos temas e demais atribuições.</a:t>
            </a:r>
            <a:r>
              <a:rPr lang="pt-BR" dirty="0">
                <a:solidFill>
                  <a:schemeClr val="tx1"/>
                </a:solidFill>
                <a:cs typeface="Aharoni" pitchFamily="2" charset="-79"/>
              </a:rPr>
              <a:t> </a:t>
            </a:r>
            <a:endParaRPr lang="pt-BR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r"/>
            <a:r>
              <a:rPr lang="pt-BR" sz="1300" b="1" dirty="0" smtClean="0">
                <a:solidFill>
                  <a:schemeClr val="tx1"/>
                </a:solidFill>
                <a:cs typeface="Aharoni" pitchFamily="2" charset="-79"/>
              </a:rPr>
              <a:t>Página 0</a:t>
            </a:r>
            <a:r>
              <a:rPr lang="pt-BR" sz="1300" dirty="0" smtClean="0">
                <a:solidFill>
                  <a:schemeClr val="tx1"/>
                </a:solidFill>
                <a:cs typeface="Aharoni" pitchFamily="2" charset="-79"/>
              </a:rPr>
              <a:t>1</a:t>
            </a:r>
            <a:endParaRPr lang="pt-BR" sz="1300" dirty="0">
              <a:solidFill>
                <a:schemeClr val="tx1"/>
              </a:solidFill>
              <a:cs typeface="Aharoni" pitchFamily="2" charset="-79"/>
            </a:endParaRP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" y="44624"/>
            <a:ext cx="8879732" cy="11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7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12"/>
            <a:ext cx="8449296" cy="6405643"/>
          </a:xfrm>
        </p:spPr>
      </p:pic>
      <p:sp>
        <p:nvSpPr>
          <p:cNvPr id="3" name="Retângulo 2"/>
          <p:cNvSpPr/>
          <p:nvPr/>
        </p:nvSpPr>
        <p:spPr>
          <a:xfrm>
            <a:off x="8032145" y="6390760"/>
            <a:ext cx="109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dirty="0">
                <a:solidFill>
                  <a:prstClr val="black"/>
                </a:solidFill>
                <a:cs typeface="Aharoni" pitchFamily="2" charset="-79"/>
              </a:rPr>
              <a:t>Página </a:t>
            </a:r>
            <a:r>
              <a:rPr lang="pt-BR" dirty="0" smtClean="0">
                <a:solidFill>
                  <a:prstClr val="black"/>
                </a:solidFill>
                <a:cs typeface="Aharoni" pitchFamily="2" charset="-79"/>
              </a:rPr>
              <a:t>10</a:t>
            </a:r>
            <a:endParaRPr lang="pt-BR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874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89525"/>
            <a:ext cx="8768243" cy="6721573"/>
          </a:xfrm>
        </p:spPr>
      </p:pic>
      <p:sp>
        <p:nvSpPr>
          <p:cNvPr id="5" name="Retângulo 4"/>
          <p:cNvSpPr/>
          <p:nvPr/>
        </p:nvSpPr>
        <p:spPr>
          <a:xfrm>
            <a:off x="7857520" y="6303447"/>
            <a:ext cx="109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dirty="0">
                <a:solidFill>
                  <a:prstClr val="black"/>
                </a:solidFill>
                <a:cs typeface="Aharoni" pitchFamily="2" charset="-79"/>
              </a:rPr>
              <a:t>Página </a:t>
            </a:r>
            <a:r>
              <a:rPr lang="pt-BR" dirty="0" smtClean="0">
                <a:solidFill>
                  <a:prstClr val="black"/>
                </a:solidFill>
                <a:cs typeface="Aharoni" pitchFamily="2" charset="-79"/>
              </a:rPr>
              <a:t>11</a:t>
            </a:r>
            <a:endParaRPr lang="pt-BR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113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308304" y="6309320"/>
            <a:ext cx="1090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dirty="0">
                <a:solidFill>
                  <a:prstClr val="black"/>
                </a:solidFill>
                <a:cs typeface="Aharoni" pitchFamily="2" charset="-79"/>
              </a:rPr>
              <a:t>Página 08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5" y="146986"/>
            <a:ext cx="8533133" cy="65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4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56" y="44624"/>
            <a:ext cx="8879732" cy="118545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756" y="1340768"/>
            <a:ext cx="8879732" cy="4785395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Imagens do Lançamento da Gincana e apresentação das ações para 2019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" y="44624"/>
            <a:ext cx="8879732" cy="11854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91" y="2060848"/>
            <a:ext cx="3456146" cy="18288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t="8643" r="7455" b="36048"/>
          <a:stretch/>
        </p:blipFill>
        <p:spPr>
          <a:xfrm>
            <a:off x="148058" y="4077072"/>
            <a:ext cx="2429651" cy="23068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61" y="4106214"/>
            <a:ext cx="1494746" cy="22777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" y="2060848"/>
            <a:ext cx="2660186" cy="18288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21706" r="2878"/>
          <a:stretch/>
        </p:blipFill>
        <p:spPr>
          <a:xfrm>
            <a:off x="4788024" y="4032165"/>
            <a:ext cx="3835324" cy="238324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/>
        </p:blipFill>
        <p:spPr>
          <a:xfrm>
            <a:off x="2195736" y="2086811"/>
            <a:ext cx="3228025" cy="182887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7673370" y="6466960"/>
            <a:ext cx="109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dirty="0">
                <a:solidFill>
                  <a:prstClr val="black"/>
                </a:solidFill>
                <a:cs typeface="Aharoni" pitchFamily="2" charset="-79"/>
              </a:rPr>
              <a:t>Página </a:t>
            </a:r>
            <a:r>
              <a:rPr lang="pt-BR" dirty="0" smtClean="0">
                <a:solidFill>
                  <a:prstClr val="black"/>
                </a:solidFill>
                <a:cs typeface="Aharoni" pitchFamily="2" charset="-79"/>
              </a:rPr>
              <a:t>02</a:t>
            </a:r>
            <a:endParaRPr lang="pt-BR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159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07504" y="116633"/>
            <a:ext cx="8965870" cy="19082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t-BR" sz="2200" b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pt-B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Ação 01: </a:t>
            </a:r>
            <a:r>
              <a:rPr lang="pt-B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Criação do Slogan</a:t>
            </a:r>
            <a:endParaRPr lang="pt-BR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just"/>
            <a:r>
              <a:rPr lang="pt-BR" sz="2400" spc="50" dirty="0" smtClean="0">
                <a:ln w="11430"/>
                <a:latin typeface="Arial Black" pitchFamily="34" charset="0"/>
                <a:cs typeface="Aharoni" pitchFamily="2" charset="-79"/>
              </a:rPr>
              <a:t>Propostas e membros presentes no encontro em que foi votado o slogan, lema e causa, realizado no dia 27/07/2019 </a:t>
            </a:r>
            <a:r>
              <a:rPr lang="pt-B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.</a:t>
            </a:r>
            <a:endParaRPr lang="pt-BR" sz="24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17" y="4653887"/>
            <a:ext cx="2725510" cy="14799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7" y="276801"/>
            <a:ext cx="618873" cy="5147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9841" r="7460" b="3968"/>
          <a:stretch/>
        </p:blipFill>
        <p:spPr>
          <a:xfrm>
            <a:off x="8244407" y="236635"/>
            <a:ext cx="591761" cy="59504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7495"/>
            <a:ext cx="2747953" cy="182959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34" y="4484061"/>
            <a:ext cx="2747952" cy="18295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35508"/>
            <a:ext cx="2747953" cy="182959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66" y="2535508"/>
            <a:ext cx="2747952" cy="182959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17" y="2550450"/>
            <a:ext cx="2725510" cy="1814653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7596337" y="6227247"/>
            <a:ext cx="1239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prstClr val="black"/>
                </a:solidFill>
              </a:rPr>
              <a:t>Página </a:t>
            </a:r>
            <a:r>
              <a:rPr lang="pt-BR" dirty="0" smtClean="0">
                <a:solidFill>
                  <a:prstClr val="black"/>
                </a:solidFill>
              </a:rPr>
              <a:t>03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538" y="1600200"/>
            <a:ext cx="8789942" cy="4525963"/>
          </a:xfrm>
          <a:solidFill>
            <a:schemeClr val="bg2"/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t-BR" sz="9000" dirty="0" smtClean="0"/>
              <a:t>DEFINIÇÃO DO NOME: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5100" dirty="0" smtClean="0"/>
              <a:t>Foi unanime a positividade de permanecer com o </a:t>
            </a:r>
            <a:r>
              <a:rPr lang="pt-BR" sz="5100" dirty="0" smtClean="0"/>
              <a:t>nome de 2018, ou seja:</a:t>
            </a:r>
            <a:endParaRPr lang="pt-BR" sz="5100" dirty="0" smtClean="0"/>
          </a:p>
          <a:p>
            <a:pPr marL="0" indent="0">
              <a:buNone/>
            </a:pPr>
            <a:endParaRPr lang="pt-BR" sz="5100" dirty="0" smtClean="0"/>
          </a:p>
          <a:p>
            <a:pPr marL="0" indent="0" algn="ctr">
              <a:buNone/>
            </a:pPr>
            <a:r>
              <a:rPr lang="pt-BR" sz="5100" b="1" dirty="0" smtClean="0">
                <a:solidFill>
                  <a:srgbClr val="C00000"/>
                </a:solidFill>
              </a:rPr>
              <a:t>JOVENS MERCEDENSES CONECTADOS PARA O BEM 2019</a:t>
            </a:r>
          </a:p>
          <a:p>
            <a:pPr marL="0" indent="0" algn="ctr">
              <a:buNone/>
            </a:pPr>
            <a:endParaRPr lang="pt-BR" sz="51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5100" dirty="0" smtClean="0"/>
              <a:t>Acreditamos que ao </a:t>
            </a:r>
            <a:r>
              <a:rPr lang="pt-BR" sz="5100" dirty="0" smtClean="0"/>
              <a:t>mantermos o nome anterior, estamos reforçando que está havendo uma continuidade daquilo que foi </a:t>
            </a:r>
            <a:r>
              <a:rPr lang="pt-BR" sz="5100" dirty="0" smtClean="0"/>
              <a:t>positivo e reforçamos </a:t>
            </a:r>
            <a:r>
              <a:rPr lang="pt-BR" sz="5100" dirty="0" smtClean="0"/>
              <a:t>que estamos “conectados” com o Conselho e demais municípios Lindeiros e ao mesmo </a:t>
            </a:r>
            <a:r>
              <a:rPr lang="pt-BR" sz="5100" dirty="0" smtClean="0"/>
              <a:t>tempo, estamos </a:t>
            </a:r>
            <a:r>
              <a:rPr lang="pt-BR" sz="5100" dirty="0" smtClean="0"/>
              <a:t>fixando “raízes” para energizar vidas</a:t>
            </a:r>
            <a:r>
              <a:rPr lang="pt-BR" sz="5100" dirty="0" smtClean="0"/>
              <a:t>!</a:t>
            </a:r>
          </a:p>
          <a:p>
            <a:pPr marL="0" indent="0" algn="just">
              <a:buNone/>
            </a:pPr>
            <a:endParaRPr lang="pt-BR" sz="5100" dirty="0"/>
          </a:p>
          <a:p>
            <a:pPr marL="0" indent="0" algn="just">
              <a:buNone/>
            </a:pPr>
            <a:r>
              <a:rPr lang="pt-BR" sz="5100" dirty="0"/>
              <a:t>Acrescentamos, somente, o ano de 2019 para que consigamos fazer um recomeço na página social on-line.</a:t>
            </a:r>
          </a:p>
          <a:p>
            <a:pPr marL="0" indent="0" algn="just">
              <a:buNone/>
            </a:pPr>
            <a:endParaRPr lang="pt-BR" sz="5100" dirty="0" smtClean="0"/>
          </a:p>
          <a:p>
            <a:pPr marL="0" indent="0">
              <a:buNone/>
            </a:pPr>
            <a:endParaRPr lang="pt-BR" dirty="0" smtClean="0"/>
          </a:p>
          <a:p>
            <a:pPr marL="0" lvl="0" indent="0" algn="r">
              <a:buNone/>
            </a:pPr>
            <a:endParaRPr lang="pt-BR" sz="14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pt-BR" sz="1400" dirty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pt-BR" sz="14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r>
              <a:rPr lang="pt-BR" sz="4900" dirty="0" smtClean="0">
                <a:solidFill>
                  <a:prstClr val="black"/>
                </a:solidFill>
              </a:rPr>
              <a:t>Página 05</a:t>
            </a:r>
            <a:endParaRPr lang="pt-BR" sz="4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" y="260648"/>
            <a:ext cx="8879732" cy="11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9" y="548680"/>
            <a:ext cx="7992888" cy="10801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772816"/>
            <a:ext cx="8844107" cy="446449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Algerian" pitchFamily="82" charset="0"/>
              </a:rPr>
              <a:t>Lema:</a:t>
            </a:r>
          </a:p>
          <a:p>
            <a:r>
              <a:rPr lang="pt-BR" b="1" dirty="0" smtClean="0">
                <a:solidFill>
                  <a:srgbClr val="C00000"/>
                </a:solidFill>
                <a:latin typeface="Algerian" pitchFamily="82" charset="0"/>
              </a:rPr>
              <a:t>“Raízes que energizam Vidas”.</a:t>
            </a:r>
          </a:p>
          <a:p>
            <a:pPr algn="l"/>
            <a:endParaRPr lang="pt-BR" b="1" dirty="0" smtClean="0">
              <a:solidFill>
                <a:srgbClr val="00B050"/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+mj-lt"/>
              </a:rPr>
              <a:t>Definições:</a:t>
            </a:r>
            <a:endParaRPr lang="pt-BR" sz="20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AutoNum type="alphaLcParenR"/>
            </a:pPr>
            <a:r>
              <a:rPr lang="pt-BR" sz="18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A palavra </a:t>
            </a:r>
            <a:r>
              <a:rPr lang="pt-BR" sz="1800" b="1" i="1" u="sng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“raízes”</a:t>
            </a:r>
            <a:r>
              <a:rPr lang="pt-BR" sz="1800" b="1" i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  </a:t>
            </a:r>
            <a:r>
              <a:rPr lang="pt-BR" sz="18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vem ao encontro da palavra “Jovens”, ou seja, ao fazermos uma correlação entre as duas palavras, ambas necessitam de boa fixação e bons cuidados  para, no presente e no futuro, gerarem bons frutos. É isso que nós  Jovens Mercedenses somos nos propusemos: </a:t>
            </a:r>
            <a:r>
              <a:rPr lang="pt-BR" sz="18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Fazer </a:t>
            </a:r>
            <a:r>
              <a:rPr lang="pt-BR" sz="18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ações positivas que seja bom para nós e para os demais.</a:t>
            </a:r>
          </a:p>
          <a:p>
            <a:pPr marL="342900" indent="-342900" algn="just">
              <a:buAutoNum type="alphaLcParenR"/>
            </a:pPr>
            <a:endParaRPr lang="pt-BR" sz="1800" dirty="0"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pPr marL="342900" indent="-342900" algn="just">
              <a:buFont typeface="Arial" pitchFamily="34" charset="0"/>
              <a:buAutoNum type="alphaLcParenR"/>
            </a:pPr>
            <a:r>
              <a:rPr lang="pt-BR" sz="1800" dirty="0">
                <a:solidFill>
                  <a:schemeClr val="tx1"/>
                </a:solidFill>
                <a:latin typeface="+mj-lt"/>
                <a:cs typeface="Aharoni" pitchFamily="2" charset="-79"/>
              </a:rPr>
              <a:t>A palavra </a:t>
            </a:r>
            <a:r>
              <a:rPr lang="pt-BR" sz="1800" b="1" i="1" u="sng" dirty="0">
                <a:solidFill>
                  <a:schemeClr val="tx1"/>
                </a:solidFill>
                <a:latin typeface="+mj-lt"/>
                <a:cs typeface="Aharoni" pitchFamily="2" charset="-79"/>
              </a:rPr>
              <a:t>“Energizam”</a:t>
            </a:r>
            <a:r>
              <a:rPr lang="pt-BR" sz="1800" b="1" i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 </a:t>
            </a:r>
            <a:r>
              <a:rPr lang="pt-BR" sz="1800" b="1" i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remete a um trocadilho entre a função </a:t>
            </a:r>
            <a:r>
              <a:rPr lang="pt-BR" sz="1800" dirty="0">
                <a:solidFill>
                  <a:schemeClr val="tx1"/>
                </a:solidFill>
                <a:latin typeface="+mj-lt"/>
                <a:cs typeface="Aharoni" pitchFamily="2" charset="-79"/>
              </a:rPr>
              <a:t>da Itaipu que é </a:t>
            </a:r>
            <a:r>
              <a:rPr lang="pt-BR" sz="18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gerar energia </a:t>
            </a:r>
            <a:r>
              <a:rPr lang="pt-BR" sz="1800" dirty="0">
                <a:solidFill>
                  <a:schemeClr val="tx1"/>
                </a:solidFill>
                <a:latin typeface="+mj-lt"/>
                <a:cs typeface="Aharoni" pitchFamily="2" charset="-79"/>
              </a:rPr>
              <a:t>e ao mesmo tempo </a:t>
            </a:r>
            <a:r>
              <a:rPr lang="pt-BR" sz="18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vem ao encontro das </a:t>
            </a:r>
            <a:r>
              <a:rPr lang="pt-BR" sz="1800" dirty="0">
                <a:solidFill>
                  <a:schemeClr val="tx1"/>
                </a:solidFill>
                <a:latin typeface="+mj-lt"/>
                <a:cs typeface="Aharoni" pitchFamily="2" charset="-79"/>
              </a:rPr>
              <a:t>ações da gincana que </a:t>
            </a:r>
            <a:r>
              <a:rPr lang="pt-BR" sz="18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é, energizar </a:t>
            </a:r>
            <a:r>
              <a:rPr lang="pt-BR" sz="1800" dirty="0">
                <a:solidFill>
                  <a:schemeClr val="tx1"/>
                </a:solidFill>
                <a:latin typeface="+mj-lt"/>
                <a:cs typeface="Aharoni" pitchFamily="2" charset="-79"/>
              </a:rPr>
              <a:t>à </a:t>
            </a:r>
            <a:r>
              <a:rPr lang="pt-BR" sz="18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Vida</a:t>
            </a:r>
            <a:r>
              <a:rPr lang="pt-BR" sz="1800" dirty="0">
                <a:solidFill>
                  <a:schemeClr val="tx1"/>
                </a:solidFill>
                <a:latin typeface="+mj-lt"/>
                <a:cs typeface="Aharoni" pitchFamily="2" charset="-79"/>
              </a:rPr>
              <a:t>,</a:t>
            </a:r>
            <a:r>
              <a:rPr lang="pt-BR" sz="18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 ( Ligados à Vida)!</a:t>
            </a:r>
          </a:p>
          <a:p>
            <a:pPr algn="r"/>
            <a:r>
              <a:rPr lang="pt-BR" sz="14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Página 06</a:t>
            </a:r>
          </a:p>
          <a:p>
            <a:pPr marL="342900" indent="-342900" algn="l">
              <a:buFont typeface="Arial" pitchFamily="34" charset="0"/>
              <a:buAutoNum type="alphaLcParenR"/>
            </a:pPr>
            <a:endParaRPr lang="pt-BR" sz="1800" dirty="0"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pPr algn="l"/>
            <a:endParaRPr lang="pt-BR" sz="1800" dirty="0"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pPr marL="342900" indent="-342900" algn="l">
              <a:buAutoNum type="alphaLcParenR"/>
            </a:pPr>
            <a:endParaRPr lang="pt-BR" sz="1800" dirty="0" smtClean="0"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pPr algn="l"/>
            <a:endParaRPr lang="pt-BR" sz="1800" dirty="0" smtClean="0"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pPr marL="342900" indent="-342900" algn="l">
              <a:buAutoNum type="alphaLcParenR"/>
            </a:pPr>
            <a:endParaRPr lang="pt-BR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514350" indent="-514350" algn="l">
              <a:buAutoNum type="alphaLcParenR"/>
            </a:pPr>
            <a:endParaRPr lang="pt-BR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" y="467046"/>
            <a:ext cx="8879732" cy="11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2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628082" cy="50405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B050"/>
                </a:solidFill>
                <a:latin typeface="Algerian" pitchFamily="82" charset="0"/>
              </a:rPr>
              <a:t>Causa: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B050"/>
                </a:solidFill>
                <a:latin typeface="Algerian" pitchFamily="82" charset="0"/>
              </a:rPr>
              <a:t>“humanos </a:t>
            </a:r>
            <a:r>
              <a:rPr lang="pt-BR" b="1" dirty="0" smtClean="0">
                <a:solidFill>
                  <a:srgbClr val="00B050"/>
                </a:solidFill>
                <a:latin typeface="Algerian" pitchFamily="82" charset="0"/>
              </a:rPr>
              <a:t>e </a:t>
            </a:r>
            <a:r>
              <a:rPr lang="pt-BR" b="1" dirty="0" smtClean="0">
                <a:solidFill>
                  <a:srgbClr val="00B050"/>
                </a:solidFill>
                <a:latin typeface="Algerian" pitchFamily="82" charset="0"/>
              </a:rPr>
              <a:t>natura </a:t>
            </a:r>
            <a:r>
              <a:rPr lang="pt-BR" b="1" dirty="0" smtClean="0">
                <a:solidFill>
                  <a:srgbClr val="00B050"/>
                </a:solidFill>
                <a:latin typeface="Algerian" pitchFamily="82" charset="0"/>
              </a:rPr>
              <a:t>em harmonia”.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00B050"/>
              </a:solidFill>
              <a:latin typeface="Algerian" pitchFamily="82" charset="0"/>
            </a:endParaRPr>
          </a:p>
          <a:p>
            <a:pPr algn="just"/>
            <a:r>
              <a:rPr lang="pt-BR" dirty="0" smtClean="0"/>
              <a:t>Acreditamos que tão importante quanto fazermos ações para sensibilizar sobre os temas: Drogas (ilícitas e </a:t>
            </a:r>
            <a:r>
              <a:rPr lang="pt-BR" dirty="0" smtClean="0"/>
              <a:t>lícitas</a:t>
            </a:r>
            <a:r>
              <a:rPr lang="pt-BR" dirty="0" smtClean="0"/>
              <a:t>); descaminho; saúde física e mental, também </a:t>
            </a:r>
            <a:r>
              <a:rPr lang="pt-BR" dirty="0" smtClean="0"/>
              <a:t>se </a:t>
            </a:r>
            <a:r>
              <a:rPr lang="pt-BR" dirty="0" smtClean="0"/>
              <a:t>faz necessário alertamos (fazermos ações) sobre os cuidados de devemos ter para com a </a:t>
            </a:r>
            <a:r>
              <a:rPr lang="pt-BR" dirty="0" smtClean="0"/>
              <a:t>flora </a:t>
            </a:r>
            <a:r>
              <a:rPr lang="pt-BR" dirty="0" smtClean="0"/>
              <a:t>e a fauna para ai sim termos “vida plena e, em abundancia</a:t>
            </a:r>
            <a:r>
              <a:rPr lang="pt-BR" dirty="0" smtClean="0"/>
              <a:t>”!</a:t>
            </a:r>
            <a:endParaRPr lang="pt-BR" dirty="0" smtClean="0"/>
          </a:p>
          <a:p>
            <a:pPr marL="0" indent="0" algn="r">
              <a:buNone/>
            </a:pPr>
            <a:r>
              <a:rPr lang="pt-BR" dirty="0" smtClean="0">
                <a:cs typeface="Aharoni" pitchFamily="2" charset="-79"/>
              </a:rPr>
              <a:t> </a:t>
            </a:r>
            <a:r>
              <a:rPr lang="pt-BR" sz="1700" dirty="0" smtClean="0">
                <a:cs typeface="Aharoni" pitchFamily="2" charset="-79"/>
              </a:rPr>
              <a:t>Página 07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9" y="229208"/>
            <a:ext cx="862808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Ação 01 = Criação do Slogan</a:t>
            </a:r>
            <a:br>
              <a:rPr lang="pt-BR" sz="2400" b="1" dirty="0" smtClean="0"/>
            </a:br>
            <a:r>
              <a:rPr lang="pt-BR" sz="2400" b="1" dirty="0" smtClean="0">
                <a:solidFill>
                  <a:schemeClr val="bg1"/>
                </a:solidFill>
              </a:rPr>
              <a:t>JOVENS MERCEDENSES CONECTADOS PARA O BEM - 2019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9841" r="7460" b="3968"/>
          <a:stretch/>
        </p:blipFill>
        <p:spPr>
          <a:xfrm>
            <a:off x="403702" y="418151"/>
            <a:ext cx="859963" cy="8647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07" y="418151"/>
            <a:ext cx="849574" cy="7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3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1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19" y="1469299"/>
            <a:ext cx="8640961" cy="5078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Vídeo, </a:t>
            </a:r>
            <a:r>
              <a:rPr lang="pt-BR" sz="3600" dirty="0">
                <a:solidFill>
                  <a:schemeClr val="tx1"/>
                </a:solidFill>
              </a:rPr>
              <a:t>elaborado pelo Jovem Everth de </a:t>
            </a:r>
            <a:r>
              <a:rPr lang="pt-BR" sz="3600" dirty="0" smtClean="0">
                <a:solidFill>
                  <a:schemeClr val="tx1"/>
                </a:solidFill>
              </a:rPr>
              <a:t>Lima, </a:t>
            </a:r>
            <a:r>
              <a:rPr lang="pt-BR" sz="3600" dirty="0">
                <a:solidFill>
                  <a:schemeClr val="tx1"/>
                </a:solidFill>
              </a:rPr>
              <a:t>sobre </a:t>
            </a:r>
            <a:r>
              <a:rPr lang="pt-BR" sz="3600" dirty="0" smtClean="0">
                <a:solidFill>
                  <a:schemeClr val="tx1"/>
                </a:solidFill>
              </a:rPr>
              <a:t>a reunião de apresentação dos Slogan (logomarca</a:t>
            </a:r>
            <a:r>
              <a:rPr lang="pt-BR" sz="3600" dirty="0" smtClean="0">
                <a:solidFill>
                  <a:schemeClr val="tx1"/>
                </a:solidFill>
              </a:rPr>
              <a:t>)</a:t>
            </a:r>
            <a:endParaRPr lang="pt-BR" sz="3600" dirty="0" smtClean="0">
              <a:solidFill>
                <a:schemeClr val="tx1"/>
              </a:solidFill>
            </a:endParaRPr>
          </a:p>
          <a:p>
            <a:endParaRPr lang="pt-BR" sz="3600" dirty="0" smtClean="0">
              <a:solidFill>
                <a:schemeClr val="tx1"/>
              </a:solidFill>
            </a:endParaRPr>
          </a:p>
          <a:p>
            <a:r>
              <a:rPr lang="pt-BR" sz="3600" dirty="0" smtClean="0">
                <a:solidFill>
                  <a:schemeClr val="tx1"/>
                </a:solidFill>
              </a:rPr>
              <a:t>Observação 01: O </a:t>
            </a:r>
            <a:r>
              <a:rPr lang="pt-BR" sz="3600" dirty="0" smtClean="0">
                <a:solidFill>
                  <a:schemeClr val="tx1"/>
                </a:solidFill>
              </a:rPr>
              <a:t>Jovem Alejandro Teixeira Fleitas não quis que gravasse ele apresentando</a:t>
            </a:r>
            <a:r>
              <a:rPr lang="pt-BR" sz="3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sz="3600" dirty="0">
                <a:solidFill>
                  <a:schemeClr val="tx1"/>
                </a:solidFill>
              </a:rPr>
              <a:t>Observação </a:t>
            </a:r>
            <a:r>
              <a:rPr lang="pt-BR" sz="3600" dirty="0" smtClean="0">
                <a:solidFill>
                  <a:schemeClr val="tx1"/>
                </a:solidFill>
              </a:rPr>
              <a:t>02: o Link do Vídeo irá em outro arquivo                                              </a:t>
            </a:r>
            <a:r>
              <a:rPr lang="pt-BR" sz="1400" dirty="0">
                <a:solidFill>
                  <a:schemeClr val="tx1"/>
                </a:solidFill>
                <a:cs typeface="Aharoni" pitchFamily="2" charset="-79"/>
              </a:rPr>
              <a:t>Página </a:t>
            </a:r>
            <a:r>
              <a:rPr lang="pt-BR" sz="1400" dirty="0" smtClean="0">
                <a:solidFill>
                  <a:schemeClr val="tx1"/>
                </a:solidFill>
                <a:cs typeface="Aharoni" pitchFamily="2" charset="-79"/>
              </a:rPr>
              <a:t>07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8915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675322" cy="6290745"/>
          </a:xfrm>
        </p:spPr>
      </p:pic>
      <p:sp>
        <p:nvSpPr>
          <p:cNvPr id="3" name="Retângulo 2"/>
          <p:cNvSpPr/>
          <p:nvPr/>
        </p:nvSpPr>
        <p:spPr>
          <a:xfrm>
            <a:off x="7524329" y="638132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dirty="0">
                <a:solidFill>
                  <a:prstClr val="black"/>
                </a:solidFill>
                <a:cs typeface="Aharoni" pitchFamily="2" charset="-79"/>
              </a:rPr>
              <a:t>Página </a:t>
            </a:r>
            <a:r>
              <a:rPr lang="pt-BR" dirty="0" smtClean="0">
                <a:solidFill>
                  <a:prstClr val="black"/>
                </a:solidFill>
                <a:cs typeface="Aharoni" pitchFamily="2" charset="-79"/>
              </a:rPr>
              <a:t>08</a:t>
            </a:r>
            <a:endParaRPr lang="pt-BR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69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198389"/>
            <a:ext cx="8760610" cy="6091890"/>
          </a:xfrm>
        </p:spPr>
      </p:pic>
      <p:sp>
        <p:nvSpPr>
          <p:cNvPr id="3" name="Retângulo 2"/>
          <p:cNvSpPr/>
          <p:nvPr/>
        </p:nvSpPr>
        <p:spPr>
          <a:xfrm>
            <a:off x="7803545" y="6359010"/>
            <a:ext cx="109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dirty="0">
                <a:solidFill>
                  <a:prstClr val="black"/>
                </a:solidFill>
                <a:cs typeface="Aharoni" pitchFamily="2" charset="-79"/>
              </a:rPr>
              <a:t>Página </a:t>
            </a:r>
            <a:r>
              <a:rPr lang="pt-BR" dirty="0" smtClean="0">
                <a:solidFill>
                  <a:prstClr val="black"/>
                </a:solidFill>
                <a:cs typeface="Aharoni" pitchFamily="2" charset="-79"/>
              </a:rPr>
              <a:t>09</a:t>
            </a:r>
            <a:endParaRPr lang="pt-BR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2930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474</Words>
  <Application>Microsoft Office PowerPoint</Application>
  <PresentationFormat>Apresentação na tela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Ação 01 = Criação do Slogan JOVENS MERCEDENSES CONECTADOS PARA O BEM - 2019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Esporte</cp:lastModifiedBy>
  <cp:revision>52</cp:revision>
  <dcterms:created xsi:type="dcterms:W3CDTF">2018-04-25T17:15:01Z</dcterms:created>
  <dcterms:modified xsi:type="dcterms:W3CDTF">2019-08-20T13:13:48Z</dcterms:modified>
</cp:coreProperties>
</file>